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61" r:id="rId5"/>
    <p:sldId id="274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931D-3F9E-45A8-97A1-FA31562F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YARN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04B356-0B13-41CB-8A2C-C2DC6CDC1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138613"/>
          </a:xfrm>
        </p:spPr>
      </p:pic>
    </p:spTree>
    <p:extLst>
      <p:ext uri="{BB962C8B-B14F-4D97-AF65-F5344CB8AC3E}">
        <p14:creationId xmlns:p14="http://schemas.microsoft.com/office/powerpoint/2010/main" val="3315958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10BC6-2589-4293-82B0-3CF6D1F9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795130"/>
            <a:ext cx="10588487" cy="52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3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3C3075-C2D3-4EBA-8D9B-DE1E43D0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766762"/>
            <a:ext cx="10721009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C17AA2-8444-44ED-BA23-EB0707E5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795130"/>
            <a:ext cx="10681252" cy="52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8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BCD03-D794-4D3A-9C4D-4050E08C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7" y="781878"/>
            <a:ext cx="10694504" cy="52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A485F0-23E2-4F78-8593-B16A054D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742122"/>
            <a:ext cx="10734261" cy="52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4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8AAB6-FC21-4A16-8DE1-62B5EACD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887896"/>
            <a:ext cx="10667999" cy="50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6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65C9A1-CB38-4015-ABC8-5C2B7F15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1" y="781879"/>
            <a:ext cx="10721008" cy="52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6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A2AFF-93EA-423B-9D0E-C84BDBA8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742122"/>
            <a:ext cx="10747513" cy="53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38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C7553C-8D46-4E7B-A8F8-9A8F8ED9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742950"/>
            <a:ext cx="10654747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085C3-E17D-414C-878D-631F1DFE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6" y="781050"/>
            <a:ext cx="10588488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53B151-A52A-4BE1-9D7B-3610C1287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728870"/>
            <a:ext cx="10760765" cy="52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9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1DAA8-0831-4255-A137-193448AA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804862"/>
            <a:ext cx="1073426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1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4D8A9-5D0C-4F27-9D9B-13D116D5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768625"/>
            <a:ext cx="10614991" cy="52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5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6EC62-BCBA-42B2-A0AB-D2888612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742121"/>
            <a:ext cx="10508973" cy="52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54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5743AC-6FE3-4A7B-B61B-693C14EF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" y="808383"/>
            <a:ext cx="10654747" cy="52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4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976E53-8C54-4FC2-B814-C5CC2227E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776287"/>
            <a:ext cx="10681252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66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ED9BD8-2F6C-4903-B358-EFCC94C2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755375"/>
            <a:ext cx="10601739" cy="52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74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AC9E3-949F-428B-A4A1-6D68C59F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755374"/>
            <a:ext cx="10601739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22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24341-3FA5-47C6-8345-737F6B9E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1" y="742122"/>
            <a:ext cx="10641496" cy="51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34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F28662-6131-45E5-AD51-B359E573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781878"/>
            <a:ext cx="10628243" cy="52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98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C4EBE5-6AA7-4402-9A42-0E170578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795130"/>
            <a:ext cx="10575235" cy="52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0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AA85DC-BD12-4A34-9256-1B1389E4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742122"/>
            <a:ext cx="10707756" cy="53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21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8D8041-D438-443D-A0B3-851DB902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728870"/>
            <a:ext cx="10667999" cy="52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14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587A93-46ED-4F56-9B7D-62A92190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4" y="742122"/>
            <a:ext cx="10641494" cy="52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34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EC26B3-BA24-4C61-BF3F-C2F587FF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738187"/>
            <a:ext cx="1064149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09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C310E8-E467-4DF1-8F70-230D25E0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7" y="755375"/>
            <a:ext cx="10668000" cy="51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74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79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04AE2B-F348-4F3F-BDAF-4A0DD4D7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742122"/>
            <a:ext cx="10721009" cy="52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42FE1-E346-4578-8E3E-2DDCD2EF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781878"/>
            <a:ext cx="10721009" cy="526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8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03F555-D5AF-4EFA-B361-E95357B2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9" y="728869"/>
            <a:ext cx="10654747" cy="531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8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644CE8-0C7D-4D40-80C8-87763FF6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9" y="781878"/>
            <a:ext cx="10694504" cy="52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C0C0D9-13B1-4C57-9B90-385A2202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755374"/>
            <a:ext cx="10747513" cy="53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136A0A-CB38-4869-AA71-CCC2B456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755374"/>
            <a:ext cx="10641495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0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125</TotalTime>
  <Words>2</Words>
  <Application>Microsoft Office PowerPoint</Application>
  <PresentationFormat>Widescreen</PresentationFormat>
  <Paragraphs>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Garamond</vt:lpstr>
      <vt:lpstr>Office Theme</vt:lpstr>
      <vt:lpstr>YARN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YARN</dc:title>
  <dc:creator>Amith Mh</dc:creator>
  <cp:lastModifiedBy>Amith Mh</cp:lastModifiedBy>
  <cp:revision>1</cp:revision>
  <dcterms:created xsi:type="dcterms:W3CDTF">2021-08-04T12:10:51Z</dcterms:created>
  <dcterms:modified xsi:type="dcterms:W3CDTF">2021-08-04T14:16:26Z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